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1" r:id="rId6"/>
    <p:sldId id="268" r:id="rId7"/>
    <p:sldId id="263" r:id="rId8"/>
    <p:sldId id="267" r:id="rId9"/>
    <p:sldId id="266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407" autoAdjust="0"/>
  </p:normalViewPr>
  <p:slideViewPr>
    <p:cSldViewPr snapToGrid="0">
      <p:cViewPr varScale="1">
        <p:scale>
          <a:sx n="109" d="100"/>
          <a:sy n="109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418D60-F472-4D2C-ACDD-BD9DDA8ADA53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2828F-48B3-492C-A08C-034E1625D5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1405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2828F-48B3-492C-A08C-034E1625D5C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32326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2828F-48B3-492C-A08C-034E1625D5C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0667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2828F-48B3-492C-A08C-034E1625D5CD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6515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2828F-48B3-492C-A08C-034E1625D5C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3667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2828F-48B3-492C-A08C-034E1625D5C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444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2828F-48B3-492C-A08C-034E1625D5C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206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2828F-48B3-492C-A08C-034E1625D5C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3295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2828F-48B3-492C-A08C-034E1625D5C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75124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D2828F-48B3-492C-A08C-034E1625D5C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2006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9AB8-52D1-4217-BF9E-97BBCDE24506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F71-498D-4DAB-AAFB-0FAF413AAB69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8BBEB8-5123-4873-B4D6-AB9102AC0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6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01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9AB8-52D1-4217-BF9E-97BBCDE24506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F71-498D-4DAB-AAFB-0FAF413AA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959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9AB8-52D1-4217-BF9E-97BBCDE24506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F71-498D-4DAB-AAFB-0FAF413AA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8580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9AB8-52D1-4217-BF9E-97BBCDE24506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F71-498D-4DAB-AAFB-0FAF413AA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8066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9AB8-52D1-4217-BF9E-97BBCDE24506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F71-498D-4DAB-AAFB-0FAF413AA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993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979AB8-52D1-4217-BF9E-97BBCDE24506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773F71-498D-4DAB-AAFB-0FAF413AA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7814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979AB8-52D1-4217-BF9E-97BBCDE24506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73F71-498D-4DAB-AAFB-0FAF413AAB69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2865E9-B9E6-4B98-9675-0CF617D76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-1120" r="1" b="77212"/>
          <a:stretch/>
        </p:blipFill>
        <p:spPr>
          <a:xfrm>
            <a:off x="-136478" y="-1"/>
            <a:ext cx="12328478" cy="208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23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Rc9X4ZfQc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940185"/>
            <a:ext cx="9144000" cy="1655762"/>
          </a:xfrm>
        </p:spPr>
        <p:txBody>
          <a:bodyPr>
            <a:normAutofit/>
          </a:bodyPr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London’s Air Ambulance Awareness Week</a:t>
            </a:r>
          </a:p>
        </p:txBody>
      </p:sp>
    </p:spTree>
    <p:extLst>
      <p:ext uri="{BB962C8B-B14F-4D97-AF65-F5344CB8AC3E}">
        <p14:creationId xmlns:p14="http://schemas.microsoft.com/office/powerpoint/2010/main" val="1353282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311524" y="2104336"/>
            <a:ext cx="11568952" cy="457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YOUR London’s Air Ambulance Awareness Week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Special lessons across the STEM subjects</a:t>
            </a:r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Fundraising events run by your own London’s Air Ambulance Fundraising Leaders</a:t>
            </a:r>
          </a:p>
          <a:p>
            <a:pPr>
              <a:lnSpc>
                <a:spcPct val="150000"/>
              </a:lnSpc>
              <a:buClr>
                <a:srgbClr val="CC0000"/>
              </a:buClr>
              <a:buFont typeface="Wingdings" panose="05000000000000000000" pitchFamily="2" charset="2"/>
              <a:buChar char="§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Participating as a London’s Air Ambulance Partnership School	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30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42" r="8058"/>
          <a:stretch/>
        </p:blipFill>
        <p:spPr>
          <a:xfrm>
            <a:off x="5188481" y="2927446"/>
            <a:ext cx="6770436" cy="297930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59" y="1626318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Introducing London’s Air Ambulance Charity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083" y="2575452"/>
            <a:ext cx="4815167" cy="446585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London’s Air Ambulance Charity delivers rapid response and cutting edge medical care to save lives in the city.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They bring the hospital emergency department to the scene, delivering life-saving treatment to the 10 million people that live and work in London.</a:t>
            </a:r>
          </a:p>
        </p:txBody>
      </p:sp>
    </p:spTree>
    <p:extLst>
      <p:ext uri="{BB962C8B-B14F-4D97-AF65-F5344CB8AC3E}">
        <p14:creationId xmlns:p14="http://schemas.microsoft.com/office/powerpoint/2010/main" val="3994721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73120" y="1924820"/>
            <a:ext cx="9395011" cy="1039377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Each dispatch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76467" y="2658508"/>
            <a:ext cx="75180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76466" y="3479339"/>
            <a:ext cx="75180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6466" y="4300170"/>
            <a:ext cx="75180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76466" y="5121001"/>
            <a:ext cx="75180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3433" y="5941832"/>
            <a:ext cx="1504836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176 kg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23869" y="2750840"/>
            <a:ext cx="680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MD092 Helicopter or rapid response vehicle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23869" y="3560021"/>
            <a:ext cx="680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Pilots or trained Paramedic driver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23869" y="4369202"/>
            <a:ext cx="680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Specialist Senior Doctor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23869" y="5213333"/>
            <a:ext cx="966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Specially trained Paramedic, also driver for the rapid response vehicle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23869" y="6022514"/>
            <a:ext cx="680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Medical equipment	</a:t>
            </a:r>
          </a:p>
        </p:txBody>
      </p:sp>
    </p:spTree>
    <p:extLst>
      <p:ext uri="{BB962C8B-B14F-4D97-AF65-F5344CB8AC3E}">
        <p14:creationId xmlns:p14="http://schemas.microsoft.com/office/powerpoint/2010/main" val="28586129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0220" y="2281758"/>
            <a:ext cx="9395011" cy="1039377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Pre-hospital care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891" y="3432412"/>
            <a:ext cx="5219511" cy="2888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554" y="2801446"/>
            <a:ext cx="3011226" cy="31879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847" y="3321135"/>
            <a:ext cx="3295600" cy="251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672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82411" y="2147038"/>
            <a:ext cx="9395011" cy="1039377"/>
          </a:xfrm>
        </p:spPr>
        <p:txBody>
          <a:bodyPr/>
          <a:lstStyle/>
          <a:p>
            <a:pPr marL="0" indent="0"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Key figures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35125" y="3001034"/>
            <a:ext cx="75180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35124" y="3821865"/>
            <a:ext cx="75180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5124" y="4642696"/>
            <a:ext cx="75180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5124" y="5463527"/>
            <a:ext cx="751803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82527" y="3093366"/>
            <a:ext cx="680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People on average are treated each day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2527" y="3902547"/>
            <a:ext cx="8109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Minutes to ready the helicopter from call to take-off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82527" y="4711728"/>
            <a:ext cx="68042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Minutes flight time to anywhere within the M25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82527" y="5520909"/>
            <a:ext cx="966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Hour after an injury to save a life (golden hour)</a:t>
            </a:r>
          </a:p>
        </p:txBody>
      </p:sp>
    </p:spTree>
    <p:extLst>
      <p:ext uri="{BB962C8B-B14F-4D97-AF65-F5344CB8AC3E}">
        <p14:creationId xmlns:p14="http://schemas.microsoft.com/office/powerpoint/2010/main" val="2566272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10EBE-C11A-4C0F-99EB-77519054A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9A8796-DBF1-4732-A5EC-BD63B0455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188" y="2104835"/>
            <a:ext cx="6191623" cy="4388040"/>
          </a:xfrm>
        </p:spPr>
      </p:pic>
    </p:spTree>
    <p:extLst>
      <p:ext uri="{BB962C8B-B14F-4D97-AF65-F5344CB8AC3E}">
        <p14:creationId xmlns:p14="http://schemas.microsoft.com/office/powerpoint/2010/main" val="3574482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11257" y="1879416"/>
            <a:ext cx="9395011" cy="1039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Video of patients</a:t>
            </a:r>
          </a:p>
        </p:txBody>
      </p:sp>
      <p:pic>
        <p:nvPicPr>
          <p:cNvPr id="5" name="Picture 4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792" y="2399105"/>
            <a:ext cx="7618416" cy="42680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494893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67818" y="2868938"/>
            <a:ext cx="53819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In 2017-2018 London’s Air Ambulance Charity’s total income was £9 million. 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image shows where the money came from.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Can you think of an event that could raise money for London’s Air Ambulance?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6713" y="1943407"/>
            <a:ext cx="9395011" cy="10393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London’s Air Ambulance Income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8A3FBE-4D73-4B77-9F20-93813FDA0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13" y="2642151"/>
            <a:ext cx="6221914" cy="3869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79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65848" y="1560701"/>
            <a:ext cx="4806202" cy="45733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950" y="2029288"/>
            <a:ext cx="5334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Download the free HELIMED app to find out more.  Take on the role of a London’s Air Ambulance pilot, paramedic or doctor and complete life-saving missions, based on real-life scenarios, in a race against time.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32" y="6054190"/>
            <a:ext cx="1773017" cy="5259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949" y="5914194"/>
            <a:ext cx="2082627" cy="8059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-593" t="3954" r="593" b="31236"/>
          <a:stretch/>
        </p:blipFill>
        <p:spPr>
          <a:xfrm>
            <a:off x="6218830" y="2123273"/>
            <a:ext cx="5322379" cy="45968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296523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257</Words>
  <Application>Microsoft Office PowerPoint</Application>
  <PresentationFormat>Widescreen</PresentationFormat>
  <Paragraphs>48</Paragraphs>
  <Slides>10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 Theme</vt:lpstr>
      <vt:lpstr>PowerPoint Presentation</vt:lpstr>
      <vt:lpstr>Introducing London’s Air Ambulance Charity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Maxine Marynicz</dc:creator>
  <cp:lastModifiedBy>Rhiannon Evans</cp:lastModifiedBy>
  <cp:revision>7</cp:revision>
  <dcterms:created xsi:type="dcterms:W3CDTF">2019-04-25T11:38:46Z</dcterms:created>
  <dcterms:modified xsi:type="dcterms:W3CDTF">2019-07-17T15:42:35Z</dcterms:modified>
</cp:coreProperties>
</file>