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69" r:id="rId5"/>
    <p:sldId id="257" r:id="rId6"/>
    <p:sldId id="258" r:id="rId7"/>
    <p:sldId id="259" r:id="rId8"/>
    <p:sldId id="261" r:id="rId9"/>
    <p:sldId id="268" r:id="rId10"/>
    <p:sldId id="263" r:id="rId11"/>
    <p:sldId id="267" r:id="rId12"/>
    <p:sldId id="266" r:id="rId13"/>
    <p:sldId id="265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C8C99F-7082-2000-B5AC-29676381AB2D}" v="101" dt="2021-05-20T15:31:37.969"/>
    <p1510:client id="{FB71BDAC-BBD3-FCB7-2780-F9ACB29318A9}" v="14" dt="2022-03-30T13:54:33.4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407" autoAdjust="0"/>
  </p:normalViewPr>
  <p:slideViewPr>
    <p:cSldViewPr snapToGrid="0">
      <p:cViewPr varScale="1">
        <p:scale>
          <a:sx n="41" d="100"/>
          <a:sy n="41" d="100"/>
        </p:scale>
        <p:origin x="98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hiannon Evans" userId="S::r.evans@londonsairambulance.org.uk::8baad577-6a4c-4d56-8cf3-2c86bf9cc3de" providerId="AD" clId="Web-{E6C8C99F-7082-2000-B5AC-29676381AB2D}"/>
    <pc:docChg chg="addSld delSld modSld sldOrd">
      <pc:chgData name="Rhiannon Evans" userId="S::r.evans@londonsairambulance.org.uk::8baad577-6a4c-4d56-8cf3-2c86bf9cc3de" providerId="AD" clId="Web-{E6C8C99F-7082-2000-B5AC-29676381AB2D}" dt="2021-05-20T15:31:37.969" v="63"/>
      <pc:docMkLst>
        <pc:docMk/>
      </pc:docMkLst>
      <pc:sldChg chg="del">
        <pc:chgData name="Rhiannon Evans" userId="S::r.evans@londonsairambulance.org.uk::8baad577-6a4c-4d56-8cf3-2c86bf9cc3de" providerId="AD" clId="Web-{E6C8C99F-7082-2000-B5AC-29676381AB2D}" dt="2021-05-20T15:26:12.524" v="13"/>
        <pc:sldMkLst>
          <pc:docMk/>
          <pc:sldMk cId="1353282736" sldId="256"/>
        </pc:sldMkLst>
      </pc:sldChg>
      <pc:sldChg chg="addSp delSp modSp">
        <pc:chgData name="Rhiannon Evans" userId="S::r.evans@londonsairambulance.org.uk::8baad577-6a4c-4d56-8cf3-2c86bf9cc3de" providerId="AD" clId="Web-{E6C8C99F-7082-2000-B5AC-29676381AB2D}" dt="2021-05-20T15:30:52.968" v="61" actId="1076"/>
        <pc:sldMkLst>
          <pc:docMk/>
          <pc:sldMk cId="3288579243" sldId="267"/>
        </pc:sldMkLst>
        <pc:spChg chg="mod">
          <ac:chgData name="Rhiannon Evans" userId="S::r.evans@londonsairambulance.org.uk::8baad577-6a4c-4d56-8cf3-2c86bf9cc3de" providerId="AD" clId="Web-{E6C8C99F-7082-2000-B5AC-29676381AB2D}" dt="2021-05-20T15:30:10.295" v="60" actId="20577"/>
          <ac:spMkLst>
            <pc:docMk/>
            <pc:sldMk cId="3288579243" sldId="267"/>
            <ac:spMk id="5" creationId="{00000000-0000-0000-0000-000000000000}"/>
          </ac:spMkLst>
        </pc:spChg>
        <pc:picChg chg="del">
          <ac:chgData name="Rhiannon Evans" userId="S::r.evans@londonsairambulance.org.uk::8baad577-6a4c-4d56-8cf3-2c86bf9cc3de" providerId="AD" clId="Web-{E6C8C99F-7082-2000-B5AC-29676381AB2D}" dt="2021-05-20T15:29:26.107" v="47"/>
          <ac:picMkLst>
            <pc:docMk/>
            <pc:sldMk cId="3288579243" sldId="267"/>
            <ac:picMk id="2" creationId="{00000000-0000-0000-0000-000000000000}"/>
          </ac:picMkLst>
        </pc:picChg>
        <pc:picChg chg="add mod">
          <ac:chgData name="Rhiannon Evans" userId="S::r.evans@londonsairambulance.org.uk::8baad577-6a4c-4d56-8cf3-2c86bf9cc3de" providerId="AD" clId="Web-{E6C8C99F-7082-2000-B5AC-29676381AB2D}" dt="2021-05-20T15:30:52.968" v="61" actId="1076"/>
          <ac:picMkLst>
            <pc:docMk/>
            <pc:sldMk cId="3288579243" sldId="267"/>
            <ac:picMk id="3" creationId="{4BDBE226-8D02-4F8F-9F7C-4D8D9477D30F}"/>
          </ac:picMkLst>
        </pc:picChg>
      </pc:sldChg>
      <pc:sldChg chg="addSp delSp modSp">
        <pc:chgData name="Rhiannon Evans" userId="S::r.evans@londonsairambulance.org.uk::8baad577-6a4c-4d56-8cf3-2c86bf9cc3de" providerId="AD" clId="Web-{E6C8C99F-7082-2000-B5AC-29676381AB2D}" dt="2021-05-20T15:27:58.183" v="46" actId="1076"/>
        <pc:sldMkLst>
          <pc:docMk/>
          <pc:sldMk cId="3574482283" sldId="268"/>
        </pc:sldMkLst>
        <pc:spChg chg="add del mod">
          <ac:chgData name="Rhiannon Evans" userId="S::r.evans@londonsairambulance.org.uk::8baad577-6a4c-4d56-8cf3-2c86bf9cc3de" providerId="AD" clId="Web-{E6C8C99F-7082-2000-B5AC-29676381AB2D}" dt="2021-05-20T15:26:36.837" v="15"/>
          <ac:spMkLst>
            <pc:docMk/>
            <pc:sldMk cId="3574482283" sldId="268"/>
            <ac:spMk id="3" creationId="{C8F69557-49E7-4AEC-AC89-80CBD520487F}"/>
          </ac:spMkLst>
        </pc:spChg>
        <pc:spChg chg="add del mod">
          <ac:chgData name="Rhiannon Evans" userId="S::r.evans@londonsairambulance.org.uk::8baad577-6a4c-4d56-8cf3-2c86bf9cc3de" providerId="AD" clId="Web-{E6C8C99F-7082-2000-B5AC-29676381AB2D}" dt="2021-05-20T15:27:29.838" v="24"/>
          <ac:spMkLst>
            <pc:docMk/>
            <pc:sldMk cId="3574482283" sldId="268"/>
            <ac:spMk id="6" creationId="{14B9BD63-9E01-4257-9356-C2B94A964115}"/>
          </ac:spMkLst>
        </pc:spChg>
        <pc:spChg chg="add mod">
          <ac:chgData name="Rhiannon Evans" userId="S::r.evans@londonsairambulance.org.uk::8baad577-6a4c-4d56-8cf3-2c86bf9cc3de" providerId="AD" clId="Web-{E6C8C99F-7082-2000-B5AC-29676381AB2D}" dt="2021-05-20T15:27:58.183" v="46" actId="1076"/>
          <ac:spMkLst>
            <pc:docMk/>
            <pc:sldMk cId="3574482283" sldId="268"/>
            <ac:spMk id="7" creationId="{C734D19F-A9FA-4780-A185-39EAEC9A6BF9}"/>
          </ac:spMkLst>
        </pc:spChg>
        <pc:spChg chg="add del mod">
          <ac:chgData name="Rhiannon Evans" userId="S::r.evans@londonsairambulance.org.uk::8baad577-6a4c-4d56-8cf3-2c86bf9cc3de" providerId="AD" clId="Web-{E6C8C99F-7082-2000-B5AC-29676381AB2D}" dt="2021-05-20T15:27:31.182" v="25"/>
          <ac:spMkLst>
            <pc:docMk/>
            <pc:sldMk cId="3574482283" sldId="268"/>
            <ac:spMk id="8" creationId="{7C4624EC-BFE7-42EB-8B9C-AA1C309E360B}"/>
          </ac:spMkLst>
        </pc:spChg>
        <pc:picChg chg="del">
          <ac:chgData name="Rhiannon Evans" userId="S::r.evans@londonsairambulance.org.uk::8baad577-6a4c-4d56-8cf3-2c86bf9cc3de" providerId="AD" clId="Web-{E6C8C99F-7082-2000-B5AC-29676381AB2D}" dt="2021-05-20T15:26:28.306" v="14"/>
          <ac:picMkLst>
            <pc:docMk/>
            <pc:sldMk cId="3574482283" sldId="268"/>
            <ac:picMk id="4" creationId="{00000000-0000-0000-0000-000000000000}"/>
          </ac:picMkLst>
        </pc:picChg>
        <pc:picChg chg="add mod ord">
          <ac:chgData name="Rhiannon Evans" userId="S::r.evans@londonsairambulance.org.uk::8baad577-6a4c-4d56-8cf3-2c86bf9cc3de" providerId="AD" clId="Web-{E6C8C99F-7082-2000-B5AC-29676381AB2D}" dt="2021-05-20T15:26:41.962" v="16" actId="14100"/>
          <ac:picMkLst>
            <pc:docMk/>
            <pc:sldMk cId="3574482283" sldId="268"/>
            <ac:picMk id="5" creationId="{0C82ECD7-B30A-4A5F-A969-3983A41061EF}"/>
          </ac:picMkLst>
        </pc:picChg>
      </pc:sldChg>
      <pc:sldChg chg="modSp add">
        <pc:chgData name="Rhiannon Evans" userId="S::r.evans@londonsairambulance.org.uk::8baad577-6a4c-4d56-8cf3-2c86bf9cc3de" providerId="AD" clId="Web-{E6C8C99F-7082-2000-B5AC-29676381AB2D}" dt="2021-05-20T15:26:07.617" v="12" actId="20577"/>
        <pc:sldMkLst>
          <pc:docMk/>
          <pc:sldMk cId="2633884549" sldId="269"/>
        </pc:sldMkLst>
        <pc:spChg chg="mod">
          <ac:chgData name="Rhiannon Evans" userId="S::r.evans@londonsairambulance.org.uk::8baad577-6a4c-4d56-8cf3-2c86bf9cc3de" providerId="AD" clId="Web-{E6C8C99F-7082-2000-B5AC-29676381AB2D}" dt="2021-05-20T15:26:07.617" v="12" actId="20577"/>
          <ac:spMkLst>
            <pc:docMk/>
            <pc:sldMk cId="2633884549" sldId="269"/>
            <ac:spMk id="3" creationId="{00000000-0000-0000-0000-000000000000}"/>
          </ac:spMkLst>
        </pc:spChg>
      </pc:sldChg>
      <pc:sldChg chg="add ord replId">
        <pc:chgData name="Rhiannon Evans" userId="S::r.evans@londonsairambulance.org.uk::8baad577-6a4c-4d56-8cf3-2c86bf9cc3de" providerId="AD" clId="Web-{E6C8C99F-7082-2000-B5AC-29676381AB2D}" dt="2021-05-20T15:31:37.969" v="63"/>
        <pc:sldMkLst>
          <pc:docMk/>
          <pc:sldMk cId="3801549825" sldId="270"/>
        </pc:sldMkLst>
      </pc:sldChg>
    </pc:docChg>
  </pc:docChgLst>
  <pc:docChgLst>
    <pc:chgData name="Rhiannon Evans" userId="S::r.evans@londonsairambulance.org.uk::8baad577-6a4c-4d56-8cf3-2c86bf9cc3de" providerId="AD" clId="Web-{FB71BDAC-BBD3-FCB7-2780-F9ACB29318A9}"/>
    <pc:docChg chg="modSld">
      <pc:chgData name="Rhiannon Evans" userId="S::r.evans@londonsairambulance.org.uk::8baad577-6a4c-4d56-8cf3-2c86bf9cc3de" providerId="AD" clId="Web-{FB71BDAC-BBD3-FCB7-2780-F9ACB29318A9}" dt="2022-03-30T13:54:33.462" v="8" actId="1076"/>
      <pc:docMkLst>
        <pc:docMk/>
      </pc:docMkLst>
      <pc:sldChg chg="addSp delSp modSp">
        <pc:chgData name="Rhiannon Evans" userId="S::r.evans@londonsairambulance.org.uk::8baad577-6a4c-4d56-8cf3-2c86bf9cc3de" providerId="AD" clId="Web-{FB71BDAC-BBD3-FCB7-2780-F9ACB29318A9}" dt="2022-03-30T13:54:33.462" v="8" actId="1076"/>
        <pc:sldMkLst>
          <pc:docMk/>
          <pc:sldMk cId="3574482283" sldId="268"/>
        </pc:sldMkLst>
        <pc:spChg chg="add del mod">
          <ac:chgData name="Rhiannon Evans" userId="S::r.evans@londonsairambulance.org.uk::8baad577-6a4c-4d56-8cf3-2c86bf9cc3de" providerId="AD" clId="Web-{FB71BDAC-BBD3-FCB7-2780-F9ACB29318A9}" dt="2022-03-30T13:54:02.743" v="1"/>
          <ac:spMkLst>
            <pc:docMk/>
            <pc:sldMk cId="3574482283" sldId="268"/>
            <ac:spMk id="3" creationId="{CC9AE374-90B2-E5CF-64AA-205E2BF76A33}"/>
          </ac:spMkLst>
        </pc:spChg>
        <pc:spChg chg="mod">
          <ac:chgData name="Rhiannon Evans" userId="S::r.evans@londonsairambulance.org.uk::8baad577-6a4c-4d56-8cf3-2c86bf9cc3de" providerId="AD" clId="Web-{FB71BDAC-BBD3-FCB7-2780-F9ACB29318A9}" dt="2022-03-30T13:54:33.462" v="8" actId="1076"/>
          <ac:spMkLst>
            <pc:docMk/>
            <pc:sldMk cId="3574482283" sldId="268"/>
            <ac:spMk id="7" creationId="{C734D19F-A9FA-4780-A185-39EAEC9A6BF9}"/>
          </ac:spMkLst>
        </pc:spChg>
        <pc:picChg chg="add mod ord">
          <ac:chgData name="Rhiannon Evans" userId="S::r.evans@londonsairambulance.org.uk::8baad577-6a4c-4d56-8cf3-2c86bf9cc3de" providerId="AD" clId="Web-{FB71BDAC-BBD3-FCB7-2780-F9ACB29318A9}" dt="2022-03-30T13:54:17.321" v="5" actId="1076"/>
          <ac:picMkLst>
            <pc:docMk/>
            <pc:sldMk cId="3574482283" sldId="268"/>
            <ac:picMk id="4" creationId="{DCD1183C-C379-69A3-5471-E33D231DC599}"/>
          </ac:picMkLst>
        </pc:picChg>
        <pc:picChg chg="del">
          <ac:chgData name="Rhiannon Evans" userId="S::r.evans@londonsairambulance.org.uk::8baad577-6a4c-4d56-8cf3-2c86bf9cc3de" providerId="AD" clId="Web-{FB71BDAC-BBD3-FCB7-2780-F9ACB29318A9}" dt="2022-03-30T13:53:51.602" v="0"/>
          <ac:picMkLst>
            <pc:docMk/>
            <pc:sldMk cId="3574482283" sldId="268"/>
            <ac:picMk id="5" creationId="{0C82ECD7-B30A-4A5F-A969-3983A41061E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418D60-F472-4D2C-ACDD-BD9DDA8ADA53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2828F-48B3-492C-A08C-034E1625D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405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2828F-48B3-492C-A08C-034E1625D5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232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2828F-48B3-492C-A08C-034E1625D5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149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2828F-48B3-492C-A08C-034E1625D5C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667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2828F-48B3-492C-A08C-034E1625D5C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515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2828F-48B3-492C-A08C-034E1625D5C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366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2828F-48B3-492C-A08C-034E1625D5C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444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2828F-48B3-492C-A08C-034E1625D5C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206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2828F-48B3-492C-A08C-034E1625D5C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295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2828F-48B3-492C-A08C-034E1625D5C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512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2828F-48B3-492C-A08C-034E1625D5C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200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9AB8-52D1-4217-BF9E-97BBCDE24506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F71-498D-4DAB-AAFB-0FAF413AAB69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8BBEB8-5123-4873-B4D6-AB9102AC0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01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9AB8-52D1-4217-BF9E-97BBCDE24506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F71-498D-4DAB-AAFB-0FAF413AA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959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9AB8-52D1-4217-BF9E-97BBCDE24506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F71-498D-4DAB-AAFB-0FAF413AA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580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9AB8-52D1-4217-BF9E-97BBCDE24506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F71-498D-4DAB-AAFB-0FAF413AA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066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9AB8-52D1-4217-BF9E-97BBCDE24506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F71-498D-4DAB-AAFB-0FAF413AA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993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9AB8-52D1-4217-BF9E-97BBCDE24506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F71-498D-4DAB-AAFB-0FAF413AA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814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79AB8-52D1-4217-BF9E-97BBCDE24506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73F71-498D-4DAB-AAFB-0FAF413AAB69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2865E9-B9E6-4B98-9675-0CF617D76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-1120" r="1" b="77212"/>
          <a:stretch/>
        </p:blipFill>
        <p:spPr>
          <a:xfrm>
            <a:off x="-136478" y="-1"/>
            <a:ext cx="12328478" cy="208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3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5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Rc9X4ZfQc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8087" y="4659711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4400" b="1" dirty="0">
                <a:latin typeface="Arial"/>
                <a:cs typeface="Arial"/>
              </a:rPr>
              <a:t>London’s Air Ambulance Charity</a:t>
            </a:r>
          </a:p>
          <a:p>
            <a:r>
              <a:rPr lang="en-US" sz="3600" b="1" dirty="0">
                <a:cs typeface="Calibri"/>
              </a:rPr>
              <a:t>Awareness Week</a:t>
            </a:r>
          </a:p>
        </p:txBody>
      </p:sp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940AE4C6-EA57-244B-BE5A-DC6E89038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3" y="5946998"/>
            <a:ext cx="2680970" cy="84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84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11524" y="2104336"/>
            <a:ext cx="11568952" cy="457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YOUR London’s Air Ambulance Awareness Week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Special lessons across the STEM subjects</a:t>
            </a:r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Fundraising events run by your own London’s Air Ambulance Fundraising Leaders</a:t>
            </a:r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Participating as a London’s Air Ambulance Partnership School	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0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8087" y="4659711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4400" b="1" dirty="0">
                <a:latin typeface="Arial"/>
                <a:cs typeface="Arial"/>
              </a:rPr>
              <a:t>London’s Air Ambulance Charity</a:t>
            </a:r>
          </a:p>
          <a:p>
            <a:r>
              <a:rPr lang="en-US" sz="3600" b="1" dirty="0">
                <a:cs typeface="Calibri"/>
              </a:rPr>
              <a:t>Awareness Week</a:t>
            </a:r>
          </a:p>
        </p:txBody>
      </p:sp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940AE4C6-EA57-244B-BE5A-DC6E89038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3" y="5946998"/>
            <a:ext cx="2680970" cy="84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49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42" r="8058"/>
          <a:stretch/>
        </p:blipFill>
        <p:spPr>
          <a:xfrm>
            <a:off x="5188481" y="2927446"/>
            <a:ext cx="6770436" cy="297930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59" y="1626318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Introducing London’s Air Ambulance Charity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83" y="2575452"/>
            <a:ext cx="4815167" cy="4465857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London’s Air Ambulance Charity delivers rapid response and cutting edge medical care to save lives in the city.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They bring the hospital emergency department to the scene, delivering life-saving treatment to the 10 million people that live and work in London.</a:t>
            </a:r>
          </a:p>
        </p:txBody>
      </p:sp>
    </p:spTree>
    <p:extLst>
      <p:ext uri="{BB962C8B-B14F-4D97-AF65-F5344CB8AC3E}">
        <p14:creationId xmlns:p14="http://schemas.microsoft.com/office/powerpoint/2010/main" val="3994721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73120" y="1924820"/>
            <a:ext cx="9395011" cy="1039377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Each dispatch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6467" y="2658508"/>
            <a:ext cx="75180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6466" y="3479339"/>
            <a:ext cx="75180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6466" y="4300170"/>
            <a:ext cx="75180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76466" y="5121001"/>
            <a:ext cx="75180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3433" y="5941832"/>
            <a:ext cx="1504836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176 kg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23869" y="2750840"/>
            <a:ext cx="680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MD092 Helicopter or rapid response vehicle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23869" y="3560021"/>
            <a:ext cx="680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Pilots or trained Paramedic driver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23869" y="4369202"/>
            <a:ext cx="680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Specialist Senior Doctor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23869" y="5213333"/>
            <a:ext cx="966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Specially trained Paramedic, also driver for the rapid response vehicle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23869" y="6022514"/>
            <a:ext cx="680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Medical equipment	</a:t>
            </a:r>
          </a:p>
        </p:txBody>
      </p:sp>
    </p:spTree>
    <p:extLst>
      <p:ext uri="{BB962C8B-B14F-4D97-AF65-F5344CB8AC3E}">
        <p14:creationId xmlns:p14="http://schemas.microsoft.com/office/powerpoint/2010/main" val="2858612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0220" y="2281758"/>
            <a:ext cx="9395011" cy="1039377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Pre-hospital care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91" y="3432412"/>
            <a:ext cx="5219511" cy="2888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554" y="2801446"/>
            <a:ext cx="3011226" cy="3187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847" y="3321135"/>
            <a:ext cx="3295600" cy="251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72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82411" y="2147038"/>
            <a:ext cx="9395011" cy="1039377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Key figures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5125" y="3001034"/>
            <a:ext cx="75180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5124" y="3821865"/>
            <a:ext cx="75180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5124" y="4642696"/>
            <a:ext cx="75180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5124" y="5463527"/>
            <a:ext cx="75180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2527" y="3093366"/>
            <a:ext cx="680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People on average are treated each day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2527" y="3902547"/>
            <a:ext cx="8109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Minutes to ready the helicopter from call to take-off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2527" y="4711728"/>
            <a:ext cx="680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Minutes flight time to anywhere within the M25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2527" y="5520909"/>
            <a:ext cx="966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Hour after an injury to save a life (golden hour)</a:t>
            </a:r>
          </a:p>
        </p:txBody>
      </p:sp>
    </p:spTree>
    <p:extLst>
      <p:ext uri="{BB962C8B-B14F-4D97-AF65-F5344CB8AC3E}">
        <p14:creationId xmlns:p14="http://schemas.microsoft.com/office/powerpoint/2010/main" val="2566272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734D19F-A9FA-4780-A185-39EAEC9A6BF9}"/>
              </a:ext>
            </a:extLst>
          </p:cNvPr>
          <p:cNvSpPr txBox="1"/>
          <p:nvPr/>
        </p:nvSpPr>
        <p:spPr>
          <a:xfrm>
            <a:off x="9332119" y="6296024"/>
            <a:ext cx="296941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Mission Map 2021</a:t>
            </a:r>
          </a:p>
        </p:txBody>
      </p:sp>
      <p:pic>
        <p:nvPicPr>
          <p:cNvPr id="4" name="Picture 5" descr="Map&#10;&#10;Description automatically generated">
            <a:extLst>
              <a:ext uri="{FF2B5EF4-FFF2-40B4-BE49-F238E27FC236}">
                <a16:creationId xmlns:a16="http://schemas.microsoft.com/office/drawing/2014/main" id="{DCD1183C-C379-69A3-5471-E33D231DC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318" y="1182688"/>
            <a:ext cx="8424116" cy="5958681"/>
          </a:xfrm>
        </p:spPr>
      </p:pic>
    </p:spTree>
    <p:extLst>
      <p:ext uri="{BB962C8B-B14F-4D97-AF65-F5344CB8AC3E}">
        <p14:creationId xmlns:p14="http://schemas.microsoft.com/office/powerpoint/2010/main" val="3574482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11257" y="1879416"/>
            <a:ext cx="9395011" cy="1039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Video of patients</a:t>
            </a: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792" y="2399105"/>
            <a:ext cx="7618416" cy="42680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494893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67818" y="2868938"/>
            <a:ext cx="5381934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latin typeface="Arial"/>
                <a:cs typeface="Arial"/>
              </a:rPr>
              <a:t>In 2019-2020 London’s Air Ambulance Charity’s total income was £13.6 million.  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image shows where the money came from.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Can you think of an event that could raise money for London’s Air Ambulance?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6713" y="1943407"/>
            <a:ext cx="11803039" cy="1039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London’s Air Ambulance Income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4BDBE226-8D02-4F8F-9F7C-4D8D9477D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056" y="1824542"/>
            <a:ext cx="4291012" cy="51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79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65848" y="1560701"/>
            <a:ext cx="4806202" cy="457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950" y="2029288"/>
            <a:ext cx="533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Download the free HELIMED app to find out more.  Take on the role of a London’s Air Ambulance pilot, paramedic or doctor and complete life-saving missions, based on real-life scenarios, in a race against time.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32" y="6054190"/>
            <a:ext cx="1773017" cy="5259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949" y="5914194"/>
            <a:ext cx="2082627" cy="805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-593" t="3954" r="593" b="31236"/>
          <a:stretch/>
        </p:blipFill>
        <p:spPr>
          <a:xfrm>
            <a:off x="6218830" y="2123273"/>
            <a:ext cx="5322379" cy="45968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296523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AD5BEE8DE9A84A94D6DACCEBE47FD4" ma:contentTypeVersion="12" ma:contentTypeDescription="Create a new document." ma:contentTypeScope="" ma:versionID="aa661bbb0d65ac43a13f7a982da0ace0">
  <xsd:schema xmlns:xsd="http://www.w3.org/2001/XMLSchema" xmlns:xs="http://www.w3.org/2001/XMLSchema" xmlns:p="http://schemas.microsoft.com/office/2006/metadata/properties" xmlns:ns2="94d562b0-5640-4ff2-b088-e981a1f6769e" xmlns:ns3="90dbec51-9a3d-4503-8a33-4975a52d531c" targetNamespace="http://schemas.microsoft.com/office/2006/metadata/properties" ma:root="true" ma:fieldsID="efe335fd3df2602c0e3c8cce69f51e6a" ns2:_="" ns3:_="">
    <xsd:import namespace="94d562b0-5640-4ff2-b088-e981a1f6769e"/>
    <xsd:import namespace="90dbec51-9a3d-4503-8a33-4975a52d53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d562b0-5640-4ff2-b088-e981a1f676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dbec51-9a3d-4503-8a33-4975a52d531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3F3FB3-0C9D-43E4-86FD-C8D650CF6F6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8F502E3-B619-4198-89B8-489CFA136B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B19E70-070A-4888-B485-60FAC9171B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d562b0-5640-4ff2-b088-e981a1f6769e"/>
    <ds:schemaRef ds:uri="90dbec51-9a3d-4503-8a33-4975a52d53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260</Words>
  <Application>Microsoft Office PowerPoint</Application>
  <PresentationFormat>Widescreen</PresentationFormat>
  <Paragraphs>48</Paragraphs>
  <Slides>11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Introducing London’s Air Ambulance Charity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Maxine Marynicz</dc:creator>
  <cp:lastModifiedBy>Rhiannon Evans</cp:lastModifiedBy>
  <cp:revision>42</cp:revision>
  <dcterms:created xsi:type="dcterms:W3CDTF">2019-04-25T11:38:46Z</dcterms:created>
  <dcterms:modified xsi:type="dcterms:W3CDTF">2022-03-30T13:54:33Z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0x01010092AD5BEE8DE9A84A94D6DACCEBE47FD4</vt:lpwstr>
  </property>
</Properties>
</file>